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Default ContentType="image/jpe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7" r:id="rId3"/>
    <p:sldId id="258" r:id="rId4"/>
    <p:sldId id="260" r:id="rId5"/>
    <p:sldId id="264" r:id="rId6"/>
    <p:sldId id="262" r:id="rId7"/>
    <p:sldId id="261" r:id="rId8"/>
    <p:sldId id="263" r:id="rId9"/>
    <p:sldId id="25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882896"/>
            <a:ext cx="4050792" cy="1197864"/>
          </a:xfrm>
          <a:noFill/>
        </p:spPr>
        <p:txBody>
          <a:bodyPr wrap="square" rtlCol="0">
            <a:spAutoFit/>
          </a:bodyPr>
          <a:lstStyle>
            <a:lvl1pPr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44719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254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009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26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072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202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153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867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064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559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138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9700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966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7634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0995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521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244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0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5400" dirty="0" smtClean="0"/>
              <a:t>INFORME - SISTEMA DE GESTION DE SEGURIDAD Y SALUD EN EL TRABAJO </a:t>
            </a:r>
            <a:br>
              <a:rPr lang="es-ES" sz="5400" dirty="0" smtClean="0"/>
            </a:br>
            <a:r>
              <a:rPr lang="es-ES" sz="5400" dirty="0" smtClean="0"/>
              <a:t>SG-SST </a:t>
            </a:r>
            <a:br>
              <a:rPr lang="es-ES" sz="5400" dirty="0" smtClean="0"/>
            </a:br>
            <a:r>
              <a:rPr lang="es-ES" sz="5400" dirty="0" smtClean="0">
                <a:solidFill>
                  <a:schemeClr val="tx1"/>
                </a:solidFill>
              </a:rPr>
              <a:t>ACUEDUCTO VEREDA SAN ISIDO</a:t>
            </a:r>
            <a:endParaRPr lang="es-CO" sz="5400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21420000">
            <a:off x="1002101" y="3759928"/>
            <a:ext cx="9755187" cy="767501"/>
          </a:xfrm>
        </p:spPr>
        <p:txBody>
          <a:bodyPr/>
          <a:lstStyle/>
          <a:p>
            <a:r>
              <a:rPr lang="es-ES" dirty="0" smtClean="0"/>
              <a:t>YULIANA MONTOYA RIVERA  - PROFESIONAL ESPECIALISTA SST</a:t>
            </a: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8417">
            <a:off x="9762837" y="4244456"/>
            <a:ext cx="1487054" cy="1477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166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685800" y="110836"/>
            <a:ext cx="10394707" cy="5263749"/>
          </a:xfrm>
        </p:spPr>
        <p:txBody>
          <a:bodyPr>
            <a:normAutofit/>
          </a:bodyPr>
          <a:lstStyle/>
          <a:p>
            <a:pPr algn="just"/>
            <a:r>
              <a:rPr lang="es-CO" sz="2800" dirty="0"/>
              <a:t>la empresa ASOCIACION DE USUARIOS DEL ACUEDUCTO DE LA VEREDA SAN ISIDRO, En cumplimiento con lo establecido en la Ley 1562 del 2012, el Decreto 1072 del 2015 y la Resolución 0312 de 2019, los cuales dictan disposiciones para la estructura e implementación del Sistema de Gestión de Seguridad y Salud en el trabajo (SG-SST), adopta las diferentes políticas, reglamentos y procesos que impactan en beneficio de todos sus colaboradores y establecen los requisitos mínimos de obligatorio </a:t>
            </a:r>
            <a:r>
              <a:rPr lang="es-CO" sz="2800" dirty="0" smtClean="0"/>
              <a:t>SU cumplimiento.</a:t>
            </a:r>
            <a:endParaRPr lang="es-CO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980" y="4955656"/>
            <a:ext cx="1487054" cy="1477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365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625" y="233218"/>
            <a:ext cx="10396882" cy="1151965"/>
          </a:xfrm>
        </p:spPr>
        <p:txBody>
          <a:bodyPr/>
          <a:lstStyle/>
          <a:p>
            <a:r>
              <a:rPr lang="es-ES" b="1" u="sng" dirty="0" smtClean="0"/>
              <a:t>OBJETIVO: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685800" y="1736436"/>
            <a:ext cx="10394707" cy="363814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CO" sz="2600" dirty="0" smtClean="0"/>
              <a:t>Brindar </a:t>
            </a:r>
            <a:r>
              <a:rPr lang="es-CO" sz="2600" dirty="0"/>
              <a:t>herramientas para el diseño, administración y ejecución del Sistema de Gestión de Seguridad y Salud en el Trabajo, para darle cumplimento al Decreto 1072 de 2015 y la Resolución 0312 de 2019.</a:t>
            </a:r>
          </a:p>
          <a:p>
            <a:pPr lvl="0" algn="just"/>
            <a:r>
              <a:rPr lang="es-CO" sz="2600" dirty="0"/>
              <a:t>Documentar el SG-SST</a:t>
            </a:r>
          </a:p>
          <a:p>
            <a:pPr lvl="0" algn="just"/>
            <a:r>
              <a:rPr lang="es-CO" sz="2600" dirty="0"/>
              <a:t>Conformar y capacitar los comités paritarios del SG-SST (COPASST, comité de convivencia laboral, brigada de emergencias)</a:t>
            </a:r>
          </a:p>
          <a:p>
            <a:pPr lvl="0" algn="just"/>
            <a:r>
              <a:rPr lang="es-CO" sz="2600" dirty="0"/>
              <a:t>Cumplir con la normatividad vigente aplicable en materia de riesgos laborales.</a:t>
            </a:r>
          </a:p>
          <a:p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980" y="4955656"/>
            <a:ext cx="1487054" cy="1477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672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980" y="4955656"/>
            <a:ext cx="1487054" cy="1477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142999" y="1490133"/>
            <a:ext cx="9939683" cy="27686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De acuerdo con la Resolución 0312, el SGSST para empresas con menos de 10 trabajadores que están clasificadas con riesgo I, II o III incluye el cumplimiento de los siguientes estándares mínimos: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9418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685800" y="745068"/>
            <a:ext cx="10394707" cy="4629518"/>
          </a:xfrm>
        </p:spPr>
        <p:txBody>
          <a:bodyPr>
            <a:noAutofit/>
          </a:bodyPr>
          <a:lstStyle/>
          <a:p>
            <a:pPr algn="just"/>
            <a:r>
              <a:rPr lang="es-ES" sz="2400" dirty="0"/>
              <a:t>Asignación de una persona que diseñe el Sistema de Gestión de SST (Seguridad y Salud en el Trabajo).</a:t>
            </a:r>
          </a:p>
          <a:p>
            <a:pPr algn="just"/>
            <a:r>
              <a:rPr lang="es-ES" sz="2400" dirty="0" smtClean="0"/>
              <a:t>Afiliación </a:t>
            </a:r>
            <a:r>
              <a:rPr lang="es-ES" sz="2400" dirty="0"/>
              <a:t>al Sistema de Seguridad Social Integral de los trabajadores.</a:t>
            </a:r>
          </a:p>
          <a:p>
            <a:pPr algn="just"/>
            <a:r>
              <a:rPr lang="es-ES" sz="2400" dirty="0"/>
              <a:t>Capacitación en SST: elaborar y ejecutar programas de capacitación en prevención de peligros o riesgos prioritarios y medidas de prevención o control.</a:t>
            </a:r>
          </a:p>
          <a:p>
            <a:pPr algn="just"/>
            <a:r>
              <a:rPr lang="es-ES" sz="2400" dirty="0"/>
              <a:t>Plan Anual de trabajo sobre el SGSST.</a:t>
            </a:r>
          </a:p>
          <a:p>
            <a:pPr algn="just"/>
            <a:r>
              <a:rPr lang="es-ES" sz="2400" dirty="0"/>
              <a:t>Evaluaciones médicas ocupacionales de los trabajadores.</a:t>
            </a:r>
          </a:p>
          <a:p>
            <a:pPr algn="just"/>
            <a:r>
              <a:rPr lang="es-ES" sz="2400" dirty="0"/>
              <a:t>Identificación de peligros, evaluación y valoración de riesgos.</a:t>
            </a:r>
          </a:p>
          <a:p>
            <a:pPr algn="just"/>
            <a:r>
              <a:rPr lang="es-ES" sz="2400" dirty="0"/>
              <a:t>Medidas de prevención y control frente a peligros o riesgos identificados.</a:t>
            </a:r>
          </a:p>
        </p:txBody>
      </p:sp>
    </p:spTree>
    <p:extLst>
      <p:ext uri="{BB962C8B-B14F-4D97-AF65-F5344CB8AC3E}">
        <p14:creationId xmlns:p14="http://schemas.microsoft.com/office/powerpoint/2010/main" val="256337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INDICADOR ACCIDENTALIDAD 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sz="2800" dirty="0" smtClean="0"/>
              <a:t>AÑO 2019</a:t>
            </a:r>
            <a:endParaRPr lang="es-CO" sz="2800" dirty="0"/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NO SE PRESENTARON ACCIDENTES, INCIDENTES Y ENFERMEDADES LABORALES.</a:t>
            </a:r>
            <a:endParaRPr lang="es-CO" sz="280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sz="2800" dirty="0" smtClean="0"/>
              <a:t>AÑO 2020</a:t>
            </a:r>
            <a:endParaRPr lang="es-CO" sz="2800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NO SE PRESENTARON ACCIDENTES, INCIDENTES Y ENFERMEDADES LABORALES.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259480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9500">
            <a:off x="327252" y="534721"/>
            <a:ext cx="4435130" cy="37685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6257">
            <a:off x="6890264" y="412955"/>
            <a:ext cx="4689587" cy="35171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5833">
            <a:off x="4244011" y="3060985"/>
            <a:ext cx="4133112" cy="37042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809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5"/>
          <p:cNvPicPr>
            <a:picLocks/>
          </p:cNvPicPr>
          <p:nvPr/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6388">
            <a:off x="806572" y="656134"/>
            <a:ext cx="5066192" cy="4102552"/>
          </a:xfrm>
          <a:prstGeom prst="rect">
            <a:avLst/>
          </a:prstGeom>
          <a:ln cap="sq" w="38100">
            <a:solidFill>
              <a:srgbClr val="000000"/>
            </a:solidFill>
            <a:prstDash val="solid"/>
            <a:miter lim="800000"/>
          </a:ln>
          <a:effectLst>
            <a:outerShdw algn="tl" blurRad="50800" dir="2700000" dist="38100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9192">
            <a:off x="6588917" y="590662"/>
            <a:ext cx="4882008" cy="3664558"/>
          </a:xfrm>
          <a:prstGeom prst="rect">
            <a:avLst/>
          </a:prstGeom>
          <a:ln cap="sq" w="38100">
            <a:solidFill>
              <a:srgbClr val="000000"/>
            </a:solidFill>
            <a:prstDash val="solid"/>
            <a:miter lim="800000"/>
          </a:ln>
          <a:effectLst>
            <a:outerShdw algn="tl" blurRad="50800" dir="2700000" dist="38100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" r="7"/>
          <a:stretch/>
        </p:blipFill>
        <p:spPr>
          <a:xfrm rot="21076340">
            <a:off x="4867435" y="3382348"/>
            <a:ext cx="4221968" cy="3110655"/>
          </a:xfrm>
          <a:prstGeom prst="rect">
            <a:avLst/>
          </a:prstGeom>
          <a:ln cap="sq" w="38100">
            <a:solidFill>
              <a:srgbClr val="000000"/>
            </a:solidFill>
            <a:prstDash val="solid"/>
            <a:miter lim="800000"/>
          </a:ln>
          <a:effectLst>
            <a:outerShdw algn="tl" blurRad="50800" dir="2700000" dist="38100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8645391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9002" y="4359564"/>
            <a:ext cx="10396882" cy="1422400"/>
          </a:xfrm>
        </p:spPr>
        <p:txBody>
          <a:bodyPr>
            <a:noAutofit/>
          </a:bodyPr>
          <a:lstStyle/>
          <a:p>
            <a:pPr algn="ctr"/>
            <a:r>
              <a:rPr dirty="0" lang="es-CO" sz="4000">
                <a:solidFill>
                  <a:schemeClr val="tx1"/>
                </a:solidFill>
              </a:rPr>
              <a:t> </a:t>
            </a:r>
            <a:r>
              <a:rPr b="1" dirty="0" lang="es-CO" sz="4000">
                <a:solidFill>
                  <a:schemeClr val="tx1"/>
                </a:solidFill>
              </a:rPr>
              <a:t>“La seguridad y salud en el trabajo es compromiso de todos”</a:t>
            </a:r>
            <a:endParaRPr dirty="0" lang="es-CO" sz="4000">
              <a:solidFill>
                <a:schemeClr val="tx1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980" y="4955656"/>
            <a:ext cx="1487054" cy="1477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"/>
          <a:stretch/>
        </p:blipFill>
        <p:spPr>
          <a:xfrm>
            <a:off x="2303479" y="295564"/>
            <a:ext cx="7567927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72473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Verde 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Evento principal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 principal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E3530EC-BA5B-407C-9B36-00820F3955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345</Words>
  <Application>Microsoft Office PowerPoint</Application>
  <PresentationFormat>Panorámica</PresentationFormat>
  <Paragraphs>22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Impact</vt:lpstr>
      <vt:lpstr>Evento principal</vt:lpstr>
      <vt:lpstr>INFORME - SISTEMA DE GESTION DE SEGURIDAD Y SALUD EN EL TRABAJO  SG-SST  ACUEDUCTO VEREDA SAN ISIDO</vt:lpstr>
      <vt:lpstr>Presentación de PowerPoint</vt:lpstr>
      <vt:lpstr>OBJETIVO:</vt:lpstr>
      <vt:lpstr>De acuerdo con la Resolución 0312, el SGSST para empresas con menos de 10 trabajadores que están clasificadas con riesgo I, II o III incluye el cumplimiento de los siguientes estándares mínimos:</vt:lpstr>
      <vt:lpstr>Presentación de PowerPoint</vt:lpstr>
      <vt:lpstr>INDICADOR ACCIDENTALIDAD </vt:lpstr>
      <vt:lpstr>Presentación de PowerPoint</vt:lpstr>
      <vt:lpstr>Presentación de PowerPoint</vt:lpstr>
      <vt:lpstr> “La seguridad y salud en el trabajo es compromiso de todos”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- SISTEMA DE GESTION DE SEGURIDAD Y SALUD EN EL TRABAJO  SG-SST  ACUEDUCTO VEREDA SAN ISIDO</dc:title>
  <dc:creator>Yuliana Montoya</dc:creator>
  <cp:lastModifiedBy>Yuliana Montoya</cp:lastModifiedBy>
  <cp:revision>6</cp:revision>
  <dcterms:created xsi:type="dcterms:W3CDTF">2021-11-06T16:34:47Z</dcterms:created>
  <dcterms:modified xsi:type="dcterms:W3CDTF">2021-11-06T17:30:52Z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597179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S9.1.2</vt:lpwstr>
  </property>
</Properties>
</file>